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69" r:id="rId4"/>
    <p:sldId id="267" r:id="rId5"/>
    <p:sldId id="261" r:id="rId6"/>
    <p:sldId id="268" r:id="rId7"/>
    <p:sldId id="266" r:id="rId8"/>
    <p:sldId id="270" r:id="rId9"/>
    <p:sldId id="265" r:id="rId10"/>
    <p:sldId id="259" r:id="rId11"/>
    <p:sldId id="263" r:id="rId12"/>
    <p:sldId id="260" r:id="rId13"/>
    <p:sldId id="26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0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altLang="zh-TW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altLang="zh-TW" smtClean="0"/>
              <a:t>Click to edit Master text styles</a:t>
            </a:r>
          </a:p>
          <a:p>
            <a:pPr lvl="1" eaLnBrk="1" latinLnBrk="0" hangingPunct="1"/>
            <a:r>
              <a:rPr lang="en-US" altLang="zh-TW" smtClean="0"/>
              <a:t>Second level</a:t>
            </a:r>
          </a:p>
          <a:p>
            <a:pPr lvl="2" eaLnBrk="1" latinLnBrk="0" hangingPunct="1"/>
            <a:r>
              <a:rPr lang="en-US" altLang="zh-TW" smtClean="0"/>
              <a:t>Third level</a:t>
            </a:r>
          </a:p>
          <a:p>
            <a:pPr lvl="3" eaLnBrk="1" latinLnBrk="0" hangingPunct="1"/>
            <a:r>
              <a:rPr lang="en-US" altLang="zh-TW" smtClean="0"/>
              <a:t>Fourth level</a:t>
            </a:r>
          </a:p>
          <a:p>
            <a:pPr lvl="4" eaLnBrk="1" latinLnBrk="0" hangingPunct="1"/>
            <a:r>
              <a:rPr lang="en-US" altLang="zh-TW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altLang="zh-TW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altLang="zh-TW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altLang="zh-TW" smtClean="0"/>
              <a:t>Click to edit Master text styles</a:t>
            </a:r>
          </a:p>
          <a:p>
            <a:pPr lvl="1" eaLnBrk="1" latinLnBrk="0" hangingPunct="1"/>
            <a:r>
              <a:rPr kumimoji="0" lang="en-US" altLang="zh-TW" smtClean="0"/>
              <a:t>Second level</a:t>
            </a:r>
          </a:p>
          <a:p>
            <a:pPr lvl="2" eaLnBrk="1" latinLnBrk="0" hangingPunct="1"/>
            <a:r>
              <a:rPr kumimoji="0" lang="en-US" altLang="zh-TW" smtClean="0"/>
              <a:t>Third level</a:t>
            </a:r>
          </a:p>
          <a:p>
            <a:pPr lvl="3" eaLnBrk="1" latinLnBrk="0" hangingPunct="1"/>
            <a:r>
              <a:rPr kumimoji="0" lang="en-US" altLang="zh-TW" smtClean="0"/>
              <a:t>Fourth level</a:t>
            </a:r>
          </a:p>
          <a:p>
            <a:pPr lvl="4" eaLnBrk="1" latinLnBrk="0" hangingPunct="1"/>
            <a:r>
              <a:rPr kumimoji="0" lang="en-US" altLang="zh-TW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C0A483A-EF20-5D48-A272-16B1C3D8F894}" type="datetimeFigureOut">
              <a:rPr lang="en-US" smtClean="0"/>
              <a:t>10/3/15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7A22206-D9EC-2F47-93CB-7FEC6F09AB5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3800" y="1793877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 smtClean="0"/>
              <a:t>LT Internship Sharing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3378" y="3725335"/>
            <a:ext cx="6400800" cy="1752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Cherry Tse</a:t>
            </a:r>
            <a:endParaRPr lang="en-US" sz="4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36978" y="3931356"/>
            <a:ext cx="7219244" cy="1876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90113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FLTRP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708392" cy="4800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dirty="0" smtClean="0"/>
              <a:t>Work</a:t>
            </a:r>
            <a:r>
              <a:rPr lang="zh-TW" altLang="en-US" dirty="0" smtClean="0"/>
              <a:t> </a:t>
            </a:r>
            <a:r>
              <a:rPr lang="en-US" altLang="zh-TW" dirty="0" smtClean="0"/>
              <a:t>from</a:t>
            </a:r>
            <a:r>
              <a:rPr lang="zh-TW" altLang="en-US" dirty="0" smtClean="0"/>
              <a:t> </a:t>
            </a:r>
            <a:r>
              <a:rPr lang="en-US" altLang="zh-TW" dirty="0" smtClean="0"/>
              <a:t>8am</a:t>
            </a:r>
            <a:r>
              <a:rPr lang="zh-TW" altLang="en-US" dirty="0" smtClean="0"/>
              <a:t> </a:t>
            </a:r>
            <a:r>
              <a:rPr lang="en-US" altLang="zh-TW" dirty="0" smtClean="0"/>
              <a:t>–</a:t>
            </a:r>
            <a:r>
              <a:rPr lang="zh-TW" altLang="en-US" dirty="0" smtClean="0"/>
              <a:t> </a:t>
            </a:r>
            <a:r>
              <a:rPr lang="en-US" altLang="zh-TW" dirty="0" smtClean="0"/>
              <a:t>5pm </a:t>
            </a:r>
            <a:r>
              <a:rPr lang="zh-TW" altLang="en-US" dirty="0" smtClean="0"/>
              <a:t>/ </a:t>
            </a:r>
            <a:r>
              <a:rPr lang="en-US" altLang="zh-TW" dirty="0" smtClean="0"/>
              <a:t>8:30am</a:t>
            </a:r>
            <a:r>
              <a:rPr lang="zh-TW" altLang="en-US" dirty="0" smtClean="0"/>
              <a:t> </a:t>
            </a:r>
            <a:r>
              <a:rPr lang="en-US" altLang="zh-TW" dirty="0" smtClean="0"/>
              <a:t>–</a:t>
            </a:r>
            <a:r>
              <a:rPr lang="zh-TW" altLang="en-US" dirty="0" smtClean="0"/>
              <a:t> </a:t>
            </a:r>
            <a:r>
              <a:rPr lang="en-US" altLang="zh-TW" dirty="0" smtClean="0"/>
              <a:t>5:30pm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Formal dressing on Mon to Thu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Casual on Fri </a:t>
            </a:r>
            <a:r>
              <a:rPr lang="en-US" altLang="zh-TW" dirty="0" smtClean="0"/>
              <a:t>(jeans,</a:t>
            </a:r>
            <a:r>
              <a:rPr lang="zh-TW" altLang="en-US" dirty="0" smtClean="0"/>
              <a:t> </a:t>
            </a:r>
            <a:r>
              <a:rPr lang="en-US" dirty="0" smtClean="0"/>
              <a:t>skirt</a:t>
            </a:r>
            <a:r>
              <a:rPr lang="en-US" altLang="zh-TW" dirty="0" smtClean="0"/>
              <a:t>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3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FLTRP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Offer</a:t>
            </a:r>
            <a:r>
              <a:rPr lang="zh-TW" altLang="en-US" dirty="0" smtClean="0"/>
              <a:t> </a:t>
            </a:r>
            <a:r>
              <a:rPr lang="en-US" altLang="zh-TW" dirty="0" smtClean="0"/>
              <a:t>breakfast</a:t>
            </a:r>
            <a:r>
              <a:rPr lang="zh-TW" altLang="en-US" dirty="0" smtClean="0"/>
              <a:t> </a:t>
            </a:r>
            <a:r>
              <a:rPr lang="en-US" altLang="zh-TW" dirty="0" smtClean="0"/>
              <a:t>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lunch</a:t>
            </a:r>
          </a:p>
          <a:p>
            <a:r>
              <a:rPr lang="en-US" altLang="zh-TW" dirty="0" smtClean="0"/>
              <a:t>Lunch</a:t>
            </a:r>
            <a:r>
              <a:rPr lang="zh-TW" altLang="en-US" dirty="0" smtClean="0"/>
              <a:t> </a:t>
            </a:r>
            <a:r>
              <a:rPr lang="zh-TW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1</a:t>
            </a:r>
            <a:r>
              <a:rPr lang="zh-TW" altLang="en-US" dirty="0" smtClean="0"/>
              <a:t> </a:t>
            </a:r>
            <a:r>
              <a:rPr lang="en-US" altLang="zh-TW" dirty="0" smtClean="0"/>
              <a:t>hour</a:t>
            </a:r>
            <a:r>
              <a:rPr lang="zh-TW" altLang="en-US" dirty="0" smtClean="0"/>
              <a:t> </a:t>
            </a:r>
            <a:r>
              <a:rPr lang="en-US" altLang="zh-TW" dirty="0" smtClean="0"/>
              <a:t>(Mon</a:t>
            </a:r>
            <a:r>
              <a:rPr lang="zh-TW" altLang="en-US" dirty="0" smtClean="0"/>
              <a:t> </a:t>
            </a:r>
            <a:r>
              <a:rPr lang="en-US" altLang="zh-TW" dirty="0" smtClean="0"/>
              <a:t>–</a:t>
            </a:r>
            <a:r>
              <a:rPr lang="zh-TW" altLang="en-US" dirty="0" smtClean="0"/>
              <a:t> </a:t>
            </a:r>
            <a:r>
              <a:rPr lang="en-US" altLang="zh-TW" dirty="0" smtClean="0"/>
              <a:t>Thu)</a:t>
            </a:r>
          </a:p>
          <a:p>
            <a:r>
              <a:rPr lang="en-US" altLang="zh-TW" dirty="0" smtClean="0"/>
              <a:t>Lunch</a:t>
            </a:r>
            <a:r>
              <a:rPr lang="zh-TW" altLang="en-US" dirty="0" smtClean="0"/>
              <a:t> 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2</a:t>
            </a:r>
            <a:r>
              <a:rPr lang="zh-TW" altLang="en-US" dirty="0" smtClean="0"/>
              <a:t> </a:t>
            </a:r>
            <a:r>
              <a:rPr lang="en-US" altLang="zh-TW" dirty="0" smtClean="0"/>
              <a:t>hours</a:t>
            </a:r>
            <a:r>
              <a:rPr lang="zh-TW" altLang="en-US" dirty="0" smtClean="0"/>
              <a:t> </a:t>
            </a:r>
            <a:r>
              <a:rPr lang="en-US" altLang="zh-TW" dirty="0" smtClean="0"/>
              <a:t>(Fri)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563" y="3612283"/>
            <a:ext cx="3777296" cy="2831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834" y="3447287"/>
            <a:ext cx="4023695" cy="299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get</a:t>
            </a:r>
            <a:r>
              <a:rPr lang="zh-TW" altLang="en-US" dirty="0" smtClean="0"/>
              <a:t> </a:t>
            </a:r>
            <a:r>
              <a:rPr lang="en-US" altLang="zh-TW" dirty="0" smtClean="0"/>
              <a:t>used</a:t>
            </a:r>
            <a:r>
              <a:rPr lang="zh-TW" altLang="en-US" dirty="0" smtClean="0"/>
              <a:t> </a:t>
            </a:r>
            <a:r>
              <a:rPr lang="en-US" altLang="zh-TW" dirty="0" smtClean="0"/>
              <a:t>to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Chinese</a:t>
            </a:r>
            <a:r>
              <a:rPr lang="zh-TW" altLang="en-US" dirty="0" smtClean="0"/>
              <a:t> </a:t>
            </a:r>
            <a:r>
              <a:rPr lang="en-US" altLang="zh-TW" dirty="0" smtClean="0"/>
              <a:t>wordings</a:t>
            </a:r>
            <a:r>
              <a:rPr lang="zh-TW" altLang="en-US" dirty="0" smtClean="0"/>
              <a:t> </a:t>
            </a:r>
            <a:r>
              <a:rPr lang="en-US" altLang="zh-TW" dirty="0" smtClean="0"/>
              <a:t>in</a:t>
            </a:r>
            <a:r>
              <a:rPr lang="zh-TW" altLang="en-US" dirty="0" smtClean="0"/>
              <a:t> </a:t>
            </a:r>
            <a:r>
              <a:rPr lang="en-US" altLang="zh-TW" dirty="0" smtClean="0"/>
              <a:t>mainland,</a:t>
            </a:r>
            <a:r>
              <a:rPr lang="zh-TW" altLang="en-US" dirty="0" smtClean="0"/>
              <a:t> </a:t>
            </a:r>
            <a:r>
              <a:rPr lang="en-US" altLang="zh-TW" dirty="0" smtClean="0"/>
              <a:t>especially</a:t>
            </a:r>
            <a:r>
              <a:rPr lang="zh-TW" altLang="en-US" dirty="0" smtClean="0"/>
              <a:t> </a:t>
            </a:r>
            <a:r>
              <a:rPr lang="en-US" altLang="zh-TW" dirty="0" smtClean="0"/>
              <a:t>during</a:t>
            </a:r>
            <a:r>
              <a:rPr lang="zh-TW" altLang="en-US" dirty="0" smtClean="0"/>
              <a:t> </a:t>
            </a:r>
            <a:r>
              <a:rPr lang="en-US" altLang="zh-TW" dirty="0" err="1" smtClean="0"/>
              <a:t>transediting</a:t>
            </a:r>
            <a:endParaRPr lang="en-US" altLang="zh-TW" dirty="0" smtClean="0"/>
          </a:p>
          <a:p>
            <a:r>
              <a:rPr lang="en-US" altLang="zh-TW" dirty="0" smtClean="0"/>
              <a:t>search</a:t>
            </a:r>
            <a:r>
              <a:rPr lang="zh-TW" altLang="en-US" dirty="0" smtClean="0"/>
              <a:t> </a:t>
            </a:r>
            <a:r>
              <a:rPr lang="en-US" altLang="zh-TW" dirty="0" smtClean="0"/>
              <a:t>for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location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of</a:t>
            </a:r>
            <a:r>
              <a:rPr lang="zh-TW" altLang="en-US" dirty="0" smtClean="0"/>
              <a:t> </a:t>
            </a:r>
            <a:r>
              <a:rPr lang="en-US" altLang="zh-TW" dirty="0" smtClean="0"/>
              <a:t>FLTRP</a:t>
            </a:r>
            <a:r>
              <a:rPr lang="zh-TW" altLang="en-US" dirty="0" smtClean="0"/>
              <a:t> </a:t>
            </a:r>
            <a:r>
              <a:rPr lang="en-US" altLang="zh-TW" dirty="0" smtClean="0"/>
              <a:t>before</a:t>
            </a:r>
            <a:r>
              <a:rPr lang="zh-TW" altLang="en-US" dirty="0" smtClean="0"/>
              <a:t> </a:t>
            </a:r>
            <a:r>
              <a:rPr lang="en-US" altLang="zh-TW" dirty="0" smtClean="0"/>
              <a:t>booking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your</a:t>
            </a:r>
            <a:r>
              <a:rPr lang="zh-TW" altLang="en-US" dirty="0" smtClean="0"/>
              <a:t> </a:t>
            </a:r>
            <a:r>
              <a:rPr lang="en-US" altLang="zh-TW" dirty="0" smtClean="0"/>
              <a:t>apartment</a:t>
            </a:r>
            <a:r>
              <a:rPr lang="zh-TW" altLang="en-US" dirty="0" smtClean="0"/>
              <a:t> </a:t>
            </a:r>
            <a:r>
              <a:rPr lang="en-US" altLang="zh-TW" dirty="0" smtClean="0"/>
              <a:t>(quite</a:t>
            </a:r>
            <a:r>
              <a:rPr lang="zh-TW" altLang="en-US" dirty="0" smtClean="0"/>
              <a:t> </a:t>
            </a:r>
            <a:r>
              <a:rPr lang="en-US" altLang="zh-TW" dirty="0" smtClean="0"/>
              <a:t>far</a:t>
            </a:r>
            <a:r>
              <a:rPr lang="zh-TW" altLang="en-US" dirty="0" smtClean="0"/>
              <a:t> </a:t>
            </a:r>
            <a:r>
              <a:rPr lang="en-US" altLang="zh-TW" dirty="0" smtClean="0"/>
              <a:t>from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railway)</a:t>
            </a:r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3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271" y="2895737"/>
            <a:ext cx="4669889" cy="1143000"/>
          </a:xfrm>
        </p:spPr>
        <p:txBody>
          <a:bodyPr/>
          <a:lstStyle/>
          <a:p>
            <a:r>
              <a:rPr lang="en-US" altLang="zh-TW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38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My</a:t>
            </a:r>
            <a:r>
              <a:rPr lang="en-US" altLang="zh-TW" dirty="0" smtClean="0"/>
              <a:t> </a:t>
            </a:r>
            <a:r>
              <a:rPr lang="en-US" altLang="zh-TW" dirty="0" smtClean="0"/>
              <a:t>internship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Foreign</a:t>
            </a:r>
            <a:r>
              <a:rPr lang="zh-TW" altLang="en-US" dirty="0" smtClean="0"/>
              <a:t> </a:t>
            </a:r>
            <a:r>
              <a:rPr lang="en-US" altLang="zh-TW" dirty="0" smtClean="0"/>
              <a:t>Language</a:t>
            </a:r>
            <a:r>
              <a:rPr lang="zh-TW" altLang="en-US" dirty="0" smtClean="0"/>
              <a:t> </a:t>
            </a:r>
            <a:r>
              <a:rPr lang="en-US" altLang="zh-TW" dirty="0" smtClean="0"/>
              <a:t>Teaching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and</a:t>
            </a:r>
            <a:r>
              <a:rPr lang="zh-TW" altLang="en-US" dirty="0" smtClean="0"/>
              <a:t> </a:t>
            </a:r>
            <a:r>
              <a:rPr lang="en-US" altLang="zh-TW" dirty="0" smtClean="0"/>
              <a:t>Research</a:t>
            </a:r>
            <a:r>
              <a:rPr lang="zh-TW" altLang="en-US" dirty="0" smtClean="0"/>
              <a:t> </a:t>
            </a:r>
            <a:r>
              <a:rPr lang="en-US" altLang="zh-TW" dirty="0" smtClean="0"/>
              <a:t>Press</a:t>
            </a:r>
            <a:r>
              <a:rPr lang="zh-TW" altLang="en-US" dirty="0" smtClean="0"/>
              <a:t>  </a:t>
            </a:r>
            <a:r>
              <a:rPr lang="en-US" altLang="zh-TW" dirty="0" smtClean="0"/>
              <a:t>(Beijing)</a:t>
            </a:r>
            <a:r>
              <a:rPr lang="zh-TW" altLang="en-US" dirty="0" smtClean="0"/>
              <a:t>       外研社</a:t>
            </a:r>
            <a:endParaRPr lang="en-US" dirty="0" smtClean="0"/>
          </a:p>
          <a:p>
            <a:endParaRPr lang="en-US" altLang="zh-TW" dirty="0" smtClean="0"/>
          </a:p>
          <a:p>
            <a:r>
              <a:rPr lang="en-US" altLang="zh-TW" dirty="0" smtClean="0"/>
              <a:t>June</a:t>
            </a:r>
            <a:r>
              <a:rPr lang="zh-TW" altLang="en-US" dirty="0" smtClean="0"/>
              <a:t> </a:t>
            </a:r>
            <a:r>
              <a:rPr lang="zh-TW" altLang="zh-TW" dirty="0"/>
              <a:t>-</a:t>
            </a:r>
            <a:r>
              <a:rPr lang="zh-TW" altLang="en-US" dirty="0" smtClean="0"/>
              <a:t> </a:t>
            </a:r>
            <a:r>
              <a:rPr lang="en-US" altLang="zh-TW" dirty="0" smtClean="0"/>
              <a:t>July</a:t>
            </a:r>
            <a:r>
              <a:rPr lang="zh-TW" altLang="en-US" dirty="0" smtClean="0"/>
              <a:t> </a:t>
            </a:r>
            <a:r>
              <a:rPr lang="en-US" altLang="zh-TW" dirty="0" smtClean="0"/>
              <a:t>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619" y="2922941"/>
            <a:ext cx="2855543" cy="318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3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internship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324" b="7324"/>
          <a:stretch>
            <a:fillRect/>
          </a:stretch>
        </p:blipFill>
        <p:spPr>
          <a:xfrm>
            <a:off x="1321641" y="1757120"/>
            <a:ext cx="7498080" cy="4800600"/>
          </a:xfrm>
        </p:spPr>
      </p:pic>
    </p:spTree>
    <p:extLst>
      <p:ext uri="{BB962C8B-B14F-4D97-AF65-F5344CB8AC3E}">
        <p14:creationId xmlns:p14="http://schemas.microsoft.com/office/powerpoint/2010/main" val="4811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Our</a:t>
            </a:r>
            <a:r>
              <a:rPr lang="zh-TW" altLang="en-US" dirty="0" smtClean="0"/>
              <a:t> </a:t>
            </a:r>
            <a:r>
              <a:rPr lang="en-US" altLang="zh-TW" dirty="0" smtClean="0"/>
              <a:t>working</a:t>
            </a:r>
            <a:r>
              <a:rPr lang="zh-TW" altLang="en-US" dirty="0" smtClean="0"/>
              <a:t> </a:t>
            </a:r>
            <a:r>
              <a:rPr lang="zh-TW" altLang="zh-TW" dirty="0" smtClean="0"/>
              <a:t>p</a:t>
            </a:r>
            <a:r>
              <a:rPr lang="en-US" altLang="zh-TW" dirty="0" smtClean="0"/>
              <a:t>lace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6135" r="6135"/>
          <a:stretch>
            <a:fillRect/>
          </a:stretch>
        </p:blipFill>
        <p:spPr>
          <a:xfrm>
            <a:off x="924275" y="1546578"/>
            <a:ext cx="8009413" cy="5127978"/>
          </a:xfrm>
        </p:spPr>
      </p:pic>
    </p:spTree>
    <p:extLst>
      <p:ext uri="{BB962C8B-B14F-4D97-AF65-F5344CB8AC3E}">
        <p14:creationId xmlns:p14="http://schemas.microsoft.com/office/powerpoint/2010/main" val="196215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My</a:t>
            </a:r>
            <a:r>
              <a:rPr lang="zh-TW" altLang="en-US" dirty="0" smtClean="0"/>
              <a:t> </a:t>
            </a:r>
            <a:r>
              <a:rPr lang="en-US" altLang="zh-TW" dirty="0" smtClean="0"/>
              <a:t>duties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68" y="1834444"/>
            <a:ext cx="3847320" cy="414866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4800600"/>
          </a:xfrm>
        </p:spPr>
        <p:txBody>
          <a:bodyPr/>
          <a:lstStyle/>
          <a:p>
            <a:r>
              <a:rPr lang="zh-TW" altLang="en-US" dirty="0" smtClean="0"/>
              <a:t>讀物工作室</a:t>
            </a:r>
            <a:endParaRPr lang="en-US" altLang="zh-TW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38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My</a:t>
            </a:r>
            <a:r>
              <a:rPr lang="zh-TW" altLang="en-US" dirty="0" smtClean="0"/>
              <a:t> </a:t>
            </a:r>
            <a:r>
              <a:rPr lang="en-US" altLang="zh-TW" dirty="0" smtClean="0"/>
              <a:t>duties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editing</a:t>
            </a:r>
            <a:r>
              <a:rPr lang="zh-TW" altLang="en-US" dirty="0" smtClean="0"/>
              <a:t> </a:t>
            </a:r>
            <a:r>
              <a:rPr lang="en-US" altLang="zh-TW" dirty="0" smtClean="0"/>
              <a:t>the</a:t>
            </a:r>
            <a:r>
              <a:rPr lang="zh-TW" altLang="en-US" dirty="0" smtClean="0"/>
              <a:t> </a:t>
            </a:r>
            <a:r>
              <a:rPr lang="en-US" altLang="zh-TW" dirty="0" smtClean="0"/>
              <a:t>translation</a:t>
            </a:r>
            <a:r>
              <a:rPr lang="zh-TW" altLang="en-US" dirty="0" smtClean="0"/>
              <a:t> </a:t>
            </a:r>
            <a:r>
              <a:rPr lang="en-US" altLang="zh-TW" dirty="0" smtClean="0"/>
              <a:t>of</a:t>
            </a:r>
            <a:r>
              <a:rPr lang="zh-TW" altLang="en-US" dirty="0" smtClean="0"/>
              <a:t> </a:t>
            </a:r>
            <a:r>
              <a:rPr lang="en-US" altLang="zh-TW" dirty="0" smtClean="0"/>
              <a:t>Big</a:t>
            </a:r>
            <a:r>
              <a:rPr lang="zh-TW" altLang="en-US" dirty="0" smtClean="0"/>
              <a:t> </a:t>
            </a:r>
            <a:r>
              <a:rPr lang="en-US" altLang="zh-TW" dirty="0" smtClean="0"/>
              <a:t>Cat</a:t>
            </a:r>
            <a:r>
              <a:rPr lang="zh-TW" altLang="en-US" dirty="0" smtClean="0"/>
              <a:t> </a:t>
            </a:r>
            <a:r>
              <a:rPr lang="en-US" altLang="zh-TW" dirty="0" smtClean="0"/>
              <a:t>Series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86" y="2737556"/>
            <a:ext cx="24003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356" y="3359855"/>
            <a:ext cx="2557589" cy="3158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056" y="2398889"/>
            <a:ext cx="2413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2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My</a:t>
            </a:r>
            <a:r>
              <a:rPr lang="zh-TW" altLang="en-US" dirty="0" smtClean="0"/>
              <a:t> </a:t>
            </a:r>
            <a:r>
              <a:rPr lang="en-US" altLang="zh-TW" dirty="0" smtClean="0"/>
              <a:t>duties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父與子</a:t>
            </a:r>
            <a:r>
              <a:rPr lang="en-US" altLang="zh-TW" dirty="0"/>
              <a:t> </a:t>
            </a:r>
            <a:r>
              <a:rPr lang="en-US" altLang="zh-TW" dirty="0" smtClean="0"/>
              <a:t>(</a:t>
            </a:r>
            <a:r>
              <a:rPr lang="en-US" altLang="zh-TW" dirty="0" smtClean="0"/>
              <a:t>Father</a:t>
            </a:r>
            <a:r>
              <a:rPr lang="zh-TW" altLang="en-US" dirty="0" smtClean="0"/>
              <a:t> </a:t>
            </a:r>
            <a:r>
              <a:rPr lang="zh-TW" altLang="zh-TW" dirty="0" smtClean="0"/>
              <a:t>&amp;</a:t>
            </a:r>
            <a:r>
              <a:rPr lang="zh-TW" altLang="en-US" dirty="0" smtClean="0"/>
              <a:t> </a:t>
            </a:r>
            <a:r>
              <a:rPr lang="en-US" altLang="zh-TW" dirty="0" smtClean="0"/>
              <a:t>Son)</a:t>
            </a:r>
          </a:p>
          <a:p>
            <a:r>
              <a:rPr lang="zh-TW" altLang="en-US" dirty="0" smtClean="0"/>
              <a:t>點讀筆</a:t>
            </a:r>
            <a:endParaRPr lang="en-US" altLang="zh-TW" dirty="0" smtClean="0"/>
          </a:p>
          <a:p>
            <a:r>
              <a:rPr lang="en-US" altLang="zh-TW" dirty="0" smtClean="0">
                <a:latin typeface="+mj-lt"/>
              </a:rPr>
              <a:t>make</a:t>
            </a:r>
            <a:r>
              <a:rPr lang="zh-TW" altLang="en-US" dirty="0" smtClean="0">
                <a:latin typeface="+mj-lt"/>
              </a:rPr>
              <a:t> </a:t>
            </a:r>
            <a:r>
              <a:rPr lang="en-US" altLang="zh-TW" dirty="0" smtClean="0">
                <a:latin typeface="+mj-lt"/>
              </a:rPr>
              <a:t>use</a:t>
            </a:r>
            <a:r>
              <a:rPr lang="zh-TW" altLang="en-US" dirty="0" smtClean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o</a:t>
            </a:r>
            <a:r>
              <a:rPr lang="en-US" altLang="zh-TW" dirty="0" smtClean="0">
                <a:latin typeface="+mj-lt"/>
              </a:rPr>
              <a:t>f</a:t>
            </a:r>
            <a:r>
              <a:rPr lang="zh-TW" altLang="en-US" dirty="0" smtClean="0">
                <a:latin typeface="+mj-lt"/>
              </a:rPr>
              <a:t> </a:t>
            </a:r>
            <a:r>
              <a:rPr lang="en-US" altLang="zh-TW" dirty="0" smtClean="0">
                <a:latin typeface="+mj-lt"/>
              </a:rPr>
              <a:t>a</a:t>
            </a:r>
            <a:r>
              <a:rPr lang="zh-TW" altLang="en-US" dirty="0" smtClean="0">
                <a:latin typeface="+mj-lt"/>
              </a:rPr>
              <a:t> </a:t>
            </a:r>
            <a:r>
              <a:rPr lang="en-US" altLang="zh-TW" dirty="0" smtClean="0">
                <a:latin typeface="+mj-lt"/>
              </a:rPr>
              <a:t>software</a:t>
            </a:r>
            <a:r>
              <a:rPr lang="zh-TW" altLang="en-US" dirty="0" smtClean="0">
                <a:latin typeface="+mj-lt"/>
              </a:rPr>
              <a:t> </a:t>
            </a:r>
            <a:r>
              <a:rPr lang="en-US" altLang="zh-TW" dirty="0" smtClean="0">
                <a:latin typeface="+mj-lt"/>
              </a:rPr>
              <a:t>link</a:t>
            </a:r>
            <a:r>
              <a:rPr lang="zh-TW" altLang="en-US" dirty="0" smtClean="0">
                <a:latin typeface="+mj-lt"/>
              </a:rPr>
              <a:t> </a:t>
            </a:r>
            <a:r>
              <a:rPr lang="en-US" altLang="zh-TW" dirty="0" smtClean="0">
                <a:latin typeface="+mj-lt"/>
              </a:rPr>
              <a:t>the</a:t>
            </a:r>
            <a:r>
              <a:rPr lang="zh-TW" altLang="en-US" dirty="0" smtClean="0">
                <a:latin typeface="+mj-lt"/>
              </a:rPr>
              <a:t> </a:t>
            </a:r>
            <a:r>
              <a:rPr lang="en-US" altLang="zh-TW" dirty="0" smtClean="0">
                <a:latin typeface="+mj-lt"/>
              </a:rPr>
              <a:t>audio</a:t>
            </a:r>
            <a:r>
              <a:rPr lang="zh-TW" altLang="en-US" dirty="0" smtClean="0">
                <a:latin typeface="+mj-lt"/>
              </a:rPr>
              <a:t> </a:t>
            </a:r>
            <a:r>
              <a:rPr lang="en-US" altLang="zh-TW" dirty="0" smtClean="0">
                <a:latin typeface="+mj-lt"/>
              </a:rPr>
              <a:t>and</a:t>
            </a:r>
            <a:r>
              <a:rPr lang="zh-TW" altLang="en-US" dirty="0" smtClean="0">
                <a:latin typeface="+mj-lt"/>
              </a:rPr>
              <a:t> </a:t>
            </a:r>
            <a:r>
              <a:rPr lang="en-US" altLang="zh-TW" dirty="0" smtClean="0">
                <a:latin typeface="+mj-lt"/>
              </a:rPr>
              <a:t>the</a:t>
            </a:r>
            <a:r>
              <a:rPr lang="zh-TW" altLang="en-US" dirty="0" smtClean="0">
                <a:latin typeface="+mj-lt"/>
              </a:rPr>
              <a:t> </a:t>
            </a:r>
            <a:r>
              <a:rPr lang="en-US" altLang="zh-TW" dirty="0" smtClean="0">
                <a:latin typeface="+mj-lt"/>
              </a:rPr>
              <a:t>wordings</a:t>
            </a:r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348" y="3288584"/>
            <a:ext cx="2905339" cy="3569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457" y="3776986"/>
            <a:ext cx="3141017" cy="28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9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duties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draft a proposal for publishing a series of books written by </a:t>
            </a:r>
            <a:r>
              <a:rPr lang="en-US" altLang="zh-TW" dirty="0" err="1" smtClean="0"/>
              <a:t>Kahlil</a:t>
            </a:r>
            <a:r>
              <a:rPr lang="zh-TW" altLang="en-US" dirty="0" smtClean="0"/>
              <a:t> </a:t>
            </a:r>
            <a:r>
              <a:rPr lang="en-US" altLang="zh-TW" dirty="0" smtClean="0"/>
              <a:t>Gibran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紀伯倫</a:t>
            </a:r>
            <a:r>
              <a:rPr lang="en-US" altLang="zh-TW" dirty="0" smtClean="0"/>
              <a:t>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120" y="2849021"/>
            <a:ext cx="2593029" cy="387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8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Other</a:t>
            </a:r>
            <a:r>
              <a:rPr lang="zh-TW" altLang="en-US" dirty="0" smtClean="0"/>
              <a:t> </a:t>
            </a:r>
            <a:r>
              <a:rPr lang="en-US" altLang="zh-TW" dirty="0" smtClean="0"/>
              <a:t>departments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字典部</a:t>
            </a:r>
            <a:endParaRPr lang="en-US" altLang="zh-TW" dirty="0" smtClean="0"/>
          </a:p>
          <a:p>
            <a:r>
              <a:rPr lang="zh-TW" altLang="en-US" dirty="0" smtClean="0"/>
              <a:t>中小學教輔部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6449" r="6449"/>
          <a:stretch>
            <a:fillRect/>
          </a:stretch>
        </p:blipFill>
        <p:spPr>
          <a:xfrm>
            <a:off x="1986327" y="2732146"/>
            <a:ext cx="6289584" cy="402686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539771" y="1417638"/>
            <a:ext cx="2607746" cy="1189787"/>
          </a:xfrm>
          <a:prstGeom prst="wedgeRoundRectCallout">
            <a:avLst>
              <a:gd name="adj1" fmla="val -54611"/>
              <a:gd name="adj2" fmla="val 67042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dirty="0" err="1" smtClean="0"/>
              <a:t>Egnlish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6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296</TotalTime>
  <Words>170</Words>
  <Application>Microsoft Macintosh PowerPoint</Application>
  <PresentationFormat>On-screen Show (4:3)</PresentationFormat>
  <Paragraphs>36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Solstice</vt:lpstr>
      <vt:lpstr>LT Internship Sharing</vt:lpstr>
      <vt:lpstr>My internship</vt:lpstr>
      <vt:lpstr>My internship</vt:lpstr>
      <vt:lpstr>Our working place</vt:lpstr>
      <vt:lpstr>My duties</vt:lpstr>
      <vt:lpstr>My duties</vt:lpstr>
      <vt:lpstr>My duties</vt:lpstr>
      <vt:lpstr>My duties</vt:lpstr>
      <vt:lpstr>Other departments</vt:lpstr>
      <vt:lpstr>In FLTRP</vt:lpstr>
      <vt:lpstr>In FLTRP</vt:lpstr>
      <vt:lpstr>Tips</vt:lpstr>
      <vt:lpstr>END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LT Internship Sharing</dc:title>
  <dc:creator>Tse Chui Lai</dc:creator>
  <cp:lastModifiedBy>Tse Chui Lai</cp:lastModifiedBy>
  <cp:revision>18</cp:revision>
  <dcterms:created xsi:type="dcterms:W3CDTF">2015-03-03T17:14:07Z</dcterms:created>
  <dcterms:modified xsi:type="dcterms:W3CDTF">2015-03-09T16:40:55Z</dcterms:modified>
</cp:coreProperties>
</file>