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62" r:id="rId5"/>
    <p:sldId id="258" r:id="rId6"/>
    <p:sldId id="266" r:id="rId7"/>
    <p:sldId id="267" r:id="rId8"/>
    <p:sldId id="260" r:id="rId9"/>
    <p:sldId id="259" r:id="rId10"/>
    <p:sldId id="263" r:id="rId11"/>
    <p:sldId id="261" r:id="rId12"/>
    <p:sldId id="269" r:id="rId13"/>
    <p:sldId id="268" r:id="rId14"/>
    <p:sldId id="265" r:id="rId1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8A5C04-F5A4-47E3-AFCE-CC7CED61768F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552F95-AF4F-4D61-B146-0574861DBB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en-GB" dirty="0" smtClean="0"/>
              <a:t>Sharing of my internship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33056"/>
            <a:ext cx="6864077" cy="1752600"/>
          </a:xfrm>
        </p:spPr>
        <p:txBody>
          <a:bodyPr>
            <a:normAutofit/>
          </a:bodyPr>
          <a:lstStyle/>
          <a:p>
            <a:r>
              <a:rPr lang="en-US" altLang="zh-HK" dirty="0"/>
              <a:t>Internship Company: </a:t>
            </a:r>
            <a:endParaRPr lang="en-US" altLang="zh-HK" dirty="0" smtClean="0"/>
          </a:p>
          <a:p>
            <a:r>
              <a:rPr lang="en-US" altLang="zh-HK" sz="1800" dirty="0" smtClean="0"/>
              <a:t>Etymon </a:t>
            </a:r>
            <a:r>
              <a:rPr lang="en-US" altLang="zh-HK" sz="1800" dirty="0"/>
              <a:t>Communication and Brand Management Limited</a:t>
            </a:r>
            <a:endParaRPr lang="zh-TW" altLang="zh-HK" sz="1800" dirty="0"/>
          </a:p>
          <a:p>
            <a:endParaRPr lang="en-US" altLang="zh-HK" sz="900" dirty="0"/>
          </a:p>
          <a:p>
            <a:r>
              <a:rPr lang="en-US" altLang="zh-HK" dirty="0" smtClean="0"/>
              <a:t>Duration</a:t>
            </a:r>
            <a:r>
              <a:rPr lang="en-US" altLang="zh-HK" dirty="0"/>
              <a:t>: </a:t>
            </a:r>
            <a:r>
              <a:rPr lang="en-US" altLang="zh-HK" sz="1800" dirty="0"/>
              <a:t>10 weeks (3</a:t>
            </a:r>
            <a:r>
              <a:rPr lang="en-US" altLang="zh-HK" sz="1800" baseline="30000" dirty="0"/>
              <a:t>rd</a:t>
            </a:r>
            <a:r>
              <a:rPr lang="en-US" altLang="zh-HK" sz="1800" dirty="0"/>
              <a:t> June </a:t>
            </a:r>
            <a:r>
              <a:rPr lang="en-US" altLang="zh-HK" sz="1800" dirty="0" smtClean="0"/>
              <a:t>– </a:t>
            </a:r>
            <a:r>
              <a:rPr lang="en-US" altLang="zh-HK" sz="1800" dirty="0"/>
              <a:t>11</a:t>
            </a:r>
            <a:r>
              <a:rPr lang="en-US" altLang="zh-HK" sz="1800" baseline="30000" dirty="0"/>
              <a:t>th</a:t>
            </a:r>
            <a:r>
              <a:rPr lang="en-US" altLang="zh-HK" sz="1800" dirty="0"/>
              <a:t> </a:t>
            </a:r>
            <a:r>
              <a:rPr lang="en-US" altLang="zh-HK" sz="1800" dirty="0" smtClean="0"/>
              <a:t>August 2014)</a:t>
            </a:r>
            <a:endParaRPr lang="zh-TW" altLang="zh-HK" sz="1800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216"/>
            <a:ext cx="2762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2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I learnt?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PR industry looks like</a:t>
            </a:r>
          </a:p>
          <a:p>
            <a:r>
              <a:rPr lang="en-GB" dirty="0" smtClean="0"/>
              <a:t>Office work</a:t>
            </a:r>
          </a:p>
          <a:p>
            <a:r>
              <a:rPr lang="en-GB" dirty="0" smtClean="0"/>
              <a:t>Translation practice</a:t>
            </a:r>
          </a:p>
          <a:p>
            <a:r>
              <a:rPr lang="en-GB" dirty="0" smtClean="0"/>
              <a:t>Practical writing</a:t>
            </a:r>
          </a:p>
          <a:p>
            <a:r>
              <a:rPr lang="en-GB" dirty="0" smtClean="0"/>
              <a:t>……..and more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圖片 11" descr="https://scontent-b.xx.fbcdn.net/hphotos-xfp1/t1.0-9/10543625_342773172557761_432173045403097039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1268760"/>
            <a:ext cx="527543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Vivienne\Desktop\11057006_10153136603299730_10437581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18" y="34222"/>
            <a:ext cx="3772770" cy="67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would be suitable for this job?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language proficiency</a:t>
            </a:r>
          </a:p>
          <a:p>
            <a:r>
              <a:rPr lang="en-US" dirty="0" smtClean="0"/>
              <a:t>Outgoing</a:t>
            </a:r>
          </a:p>
          <a:p>
            <a:endParaRPr lang="en-US" dirty="0"/>
          </a:p>
          <a:p>
            <a:r>
              <a:rPr lang="en-US" dirty="0" smtClean="0"/>
              <a:t>Take initiative</a:t>
            </a:r>
          </a:p>
          <a:p>
            <a:r>
              <a:rPr lang="en-US" dirty="0" smtClean="0"/>
              <a:t>Not being reluctant to work till midnight</a:t>
            </a:r>
          </a:p>
        </p:txBody>
      </p:sp>
    </p:spTree>
    <p:extLst>
      <p:ext uri="{BB962C8B-B14F-4D97-AF65-F5344CB8AC3E}">
        <p14:creationId xmlns:p14="http://schemas.microsoft.com/office/powerpoint/2010/main" val="434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what you can do but not what you want to 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4968552" cy="10668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Thanks!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3477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 company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 Agency</a:t>
            </a:r>
          </a:p>
          <a:p>
            <a:endParaRPr lang="en-GB" dirty="0"/>
          </a:p>
          <a:p>
            <a:r>
              <a:rPr lang="en-GB" dirty="0" smtClean="0"/>
              <a:t>PR Events</a:t>
            </a:r>
          </a:p>
          <a:p>
            <a:r>
              <a:rPr lang="en-GB" dirty="0" smtClean="0"/>
              <a:t>Media Relation </a:t>
            </a:r>
          </a:p>
          <a:p>
            <a:r>
              <a:rPr lang="en-GB" dirty="0" smtClean="0"/>
              <a:t>Brand management</a:t>
            </a:r>
          </a:p>
          <a:p>
            <a:r>
              <a:rPr lang="en-GB" dirty="0" smtClean="0"/>
              <a:t>Crisis management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6935" y="3068960"/>
            <a:ext cx="338437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8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6" y="1988840"/>
            <a:ext cx="1495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09" y="1988840"/>
            <a:ext cx="1133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47" y="2036463"/>
            <a:ext cx="838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83" y="290945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09" y="2995180"/>
            <a:ext cx="1133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82" y="2987759"/>
            <a:ext cx="2409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3" y="2835359"/>
            <a:ext cx="819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83" y="2088852"/>
            <a:ext cx="2562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9" y="3782051"/>
            <a:ext cx="1047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07" y="3736592"/>
            <a:ext cx="1085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6" y="3708016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82" y="3612766"/>
            <a:ext cx="685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8" y="4573533"/>
            <a:ext cx="1872208" cy="11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47" y="4762389"/>
            <a:ext cx="2067500" cy="8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07" y="4614635"/>
            <a:ext cx="1478287" cy="10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0079"/>
            <a:ext cx="1133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upload.wikimedia.org/wikipedia/commons/thumb/e/e5/TheLinkREIT_logo.svg/200px-TheLinkREIT_logo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43" y="5877272"/>
            <a:ext cx="1176507" cy="5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work – News monitoring, </a:t>
            </a:r>
            <a:r>
              <a:rPr lang="en-GB" dirty="0"/>
              <a:t>E</a:t>
            </a:r>
            <a:r>
              <a:rPr lang="en-GB" dirty="0" smtClean="0"/>
              <a:t>vent preparation work, Translation (Press release, advertorial, Photo Caption)</a:t>
            </a:r>
          </a:p>
          <a:p>
            <a:r>
              <a:rPr lang="en-GB" dirty="0" smtClean="0"/>
              <a:t>PR events – Disneyland Summer program, 1600 Pandas World Tour, </a:t>
            </a:r>
            <a:r>
              <a:rPr lang="en-GB" dirty="0" err="1" smtClean="0"/>
              <a:t>ParknShop</a:t>
            </a:r>
            <a:r>
              <a:rPr lang="en-GB" dirty="0" smtClean="0"/>
              <a:t> City Food Drive……</a:t>
            </a:r>
          </a:p>
          <a:p>
            <a:r>
              <a:rPr lang="en-US" dirty="0" smtClean="0"/>
              <a:t>Media Relation – to keep good relationship with journalists and reporters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r>
              <a:rPr lang="en-US" dirty="0" smtClean="0"/>
              <a:t>1600 Pandas World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圖片 4" descr="https://fbcdn-sphotos-h-a.akamaihd.net/hphotos-ak-xpf1/v/t34.0-12/10608822_10152661775559730_1611154628_n.jpg?oh=a5e276744435b3671061867e83023a0c&amp;oe=5402237B&amp;__gda__=1409433514_061d168b8daec791e5b262b53c93fea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" y="2413969"/>
            <a:ext cx="2818656" cy="368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viviechan4\Desktop\10579331_10152593245539730_173149375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20680" cy="3542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0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Vivienne\Desktop\10984925_10153136603284730_20569730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vienne\Desktop\11051307_10153136603239730_11468424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70" y="0"/>
            <a:ext cx="5302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6" y="4820753"/>
            <a:ext cx="1234480" cy="95579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TV</a:t>
            </a:r>
            <a:endParaRPr lang="en-GB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2900" y="2852936"/>
            <a:ext cx="3862772" cy="1969034"/>
          </a:xfrm>
        </p:spPr>
        <p:txBody>
          <a:bodyPr>
            <a:normAutofit/>
          </a:bodyPr>
          <a:lstStyle/>
          <a:p>
            <a:r>
              <a:rPr lang="en-GB" sz="1800" dirty="0"/>
              <a:t>Commercial Radio Hong Kong</a:t>
            </a:r>
          </a:p>
        </p:txBody>
      </p:sp>
      <p:pic>
        <p:nvPicPr>
          <p:cNvPr id="3074" name="Picture 2" descr="C:\Users\Vivienne\Desktop\1947432_10153136603264730_6744093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417859"/>
            <a:ext cx="5976664" cy="33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vienne\Desktop\11051401_10153136603244730_11226186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" y="3779733"/>
            <a:ext cx="5400600" cy="30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9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5085184"/>
            <a:ext cx="7571184" cy="1066800"/>
          </a:xfrm>
        </p:spPr>
        <p:txBody>
          <a:bodyPr/>
          <a:lstStyle/>
          <a:p>
            <a:r>
              <a:rPr lang="en-US" dirty="0" smtClean="0"/>
              <a:t>HK Disneyland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viviechan4\Desktop\10581267_10152593245844730_1032243441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688632" cy="427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Vivienne\Desktop\11026562_10153136603234730_10442908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675673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圖片 8" descr="https://fbcdn-sphotos-h-a.akamaihd.net/hphotos-ak-xpf1/v/t34.0-12/10613968_10152661921004730_1265042702_n.jpg?oh=785f12baabc3601aa0a8b494a7583517&amp;oe=54020B0A&amp;__gda__=1409411291_d63483be0e21cd7b6e78d364a207c20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384110" cy="31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viviechan4\Desktop\10566410_10152593245529730_1652094610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384110" cy="3125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199</TotalTime>
  <Words>162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新細明體</vt:lpstr>
      <vt:lpstr>Georgia</vt:lpstr>
      <vt:lpstr>Trebuchet MS</vt:lpstr>
      <vt:lpstr>Wingdings 2</vt:lpstr>
      <vt:lpstr>Urban</vt:lpstr>
      <vt:lpstr>Sharing of my internship</vt:lpstr>
      <vt:lpstr>What is this company doing?</vt:lpstr>
      <vt:lpstr>Clients</vt:lpstr>
      <vt:lpstr>What did I do?</vt:lpstr>
      <vt:lpstr>1600 Pandas World Tour</vt:lpstr>
      <vt:lpstr>PowerPoint Presentation</vt:lpstr>
      <vt:lpstr>Now TV</vt:lpstr>
      <vt:lpstr>HK Disneyland</vt:lpstr>
      <vt:lpstr>PowerPoint Presentation</vt:lpstr>
      <vt:lpstr>What have I learnt?</vt:lpstr>
      <vt:lpstr>PowerPoint Presentation</vt:lpstr>
      <vt:lpstr>Who would be suitable for this job?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of my internship</dc:title>
  <dc:creator>Vivienne</dc:creator>
  <cp:lastModifiedBy>Mr. CHAN Desmond K L</cp:lastModifiedBy>
  <cp:revision>12</cp:revision>
  <dcterms:created xsi:type="dcterms:W3CDTF">2015-03-05T17:37:09Z</dcterms:created>
  <dcterms:modified xsi:type="dcterms:W3CDTF">2015-03-10T09:11:18Z</dcterms:modified>
</cp:coreProperties>
</file>